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9B23"/>
    <a:srgbClr val="F747DE"/>
    <a:srgbClr val="0B28F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>
        <p:scale>
          <a:sx n="125" d="100"/>
          <a:sy n="125" d="100"/>
        </p:scale>
        <p:origin x="-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0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331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86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86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57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882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082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21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4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1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9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9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9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8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1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9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a8950c81810645bab632a5f8b499c37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7756-8A5E-4BFB-A178-D477EBB2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68" y="1479177"/>
            <a:ext cx="10399059" cy="823573"/>
          </a:xfrm>
        </p:spPr>
        <p:txBody>
          <a:bodyPr/>
          <a:lstStyle/>
          <a:p>
            <a:pPr algn="ctr"/>
            <a:r>
              <a:rPr lang="fr-FR" sz="3600" dirty="0"/>
              <a:t>Revue de projet n°2</a:t>
            </a:r>
            <a:br>
              <a:rPr lang="fr-FR" sz="3600" dirty="0"/>
            </a:br>
            <a:r>
              <a:rPr lang="fr-FR" sz="3600" dirty="0"/>
              <a:t>SFL5 Serre automatique système d’acquisition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3709794"/>
                  </p:ext>
                </p:extLst>
              </p:nvPr>
            </p:nvGraphicFramePr>
            <p:xfrm>
              <a:off x="3522439" y="2482953"/>
              <a:ext cx="5147119" cy="36674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47119" cy="3667435"/>
                    </a:xfrm>
                    <a:prstGeom prst="rect">
                      <a:avLst/>
                    </a:prstGeom>
                  </am3d:spPr>
                  <am3d:camera>
                    <am3d:pos x="0" y="0" z="577548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58899" d="1000000"/>
                    <am3d:preTrans dx="2384764" dy="758468" dz="-243961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840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2439" y="2482953"/>
                <a:ext cx="5147119" cy="36674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22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128A9-E0F4-4CB5-A111-E0044652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19D414-2BF4-420A-8169-127486AB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304" y="2603500"/>
            <a:ext cx="8761412" cy="3416300"/>
          </a:xfrm>
        </p:spPr>
        <p:txBody>
          <a:bodyPr/>
          <a:lstStyle/>
          <a:p>
            <a:r>
              <a:rPr lang="fr-FR" dirty="0"/>
              <a:t>Présentation globale du projet.</a:t>
            </a:r>
          </a:p>
          <a:p>
            <a:r>
              <a:rPr lang="fr-FR" dirty="0"/>
              <a:t>Mes responsabilités dans le projet.</a:t>
            </a:r>
          </a:p>
          <a:p>
            <a:r>
              <a:rPr lang="fr-FR" dirty="0"/>
              <a:t>Présentation matériel et logiciel.</a:t>
            </a:r>
          </a:p>
          <a:p>
            <a:r>
              <a:rPr lang="fr-FR" dirty="0"/>
              <a:t>Présentation des choix, avantages et inconvénients.</a:t>
            </a:r>
          </a:p>
          <a:p>
            <a:r>
              <a:rPr lang="fr-FR" dirty="0"/>
              <a:t>Explication détaillé de diagrammes de Cas d’utilisation, Exigence, Séquence, Réseau…</a:t>
            </a:r>
          </a:p>
          <a:p>
            <a:r>
              <a:rPr lang="fr-FR" dirty="0"/>
              <a:t>Mes interactions avec mon équipe.</a:t>
            </a:r>
          </a:p>
          <a:p>
            <a:r>
              <a:rPr lang="fr-FR" dirty="0"/>
              <a:t>Evolution du projet et conclusion.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1EF00A-1EEC-4FFC-96E6-5B1B19C31C9F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15D04F-ECB0-46CD-94CA-81F5D134F430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12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E69A3-F853-46EE-A232-EBCBC093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B9A77AB-BBC5-4C77-A165-6FA519697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215" y="2310493"/>
            <a:ext cx="11004965" cy="4547507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0F4BF5-6977-4BFE-8C43-38ABE357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5" y="2310493"/>
            <a:ext cx="11004967" cy="45475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1EBFEB4-414C-46A4-A8B7-77337E64DE2B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D9328-C005-481E-AF5A-3FDE3F7F93F4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F0C5614-3EC6-4664-A32C-E2150811B06E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F8DA1-BAF8-49D3-96F3-CD6DE038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78443"/>
            <a:ext cx="8761413" cy="706964"/>
          </a:xfrm>
        </p:spPr>
        <p:txBody>
          <a:bodyPr/>
          <a:lstStyle/>
          <a:p>
            <a:r>
              <a:rPr lang="fr-FR" dirty="0"/>
              <a:t>Mes responsabilités dans le projet</a:t>
            </a:r>
            <a:br>
              <a:rPr lang="fr-FR" dirty="0"/>
            </a:b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DE80DFD-0080-4967-B8CC-C05C8FCD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9A1FD54-EEB9-424F-8DF3-83446851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4" y="2310492"/>
            <a:ext cx="11004966" cy="45475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7645DD-60C7-4A60-B1F1-236870D6BF13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D44F2-F1E5-49EF-8A17-02EED0751386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233B31-3578-4313-8CDD-B5A21501188C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6BBCAD-C04F-4F1B-8270-0E649B4E2A11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37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F2BCF-759C-4556-8B25-6B9DEE0C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135593"/>
            <a:ext cx="8761413" cy="706964"/>
          </a:xfrm>
        </p:spPr>
        <p:txBody>
          <a:bodyPr/>
          <a:lstStyle/>
          <a:p>
            <a:r>
              <a:rPr lang="fr-FR" dirty="0"/>
              <a:t>Présentation matériel et logiciel.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28A4BE6-9BEC-4E9E-BEED-570AF5C4F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97" y="2725548"/>
            <a:ext cx="2048161" cy="2067213"/>
          </a:xfrm>
          <a:ln w="57150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FCFE7C-B3C3-425C-A9A4-9AA030504769}"/>
              </a:ext>
            </a:extLst>
          </p:cNvPr>
          <p:cNvSpPr txBox="1"/>
          <p:nvPr/>
        </p:nvSpPr>
        <p:spPr>
          <a:xfrm>
            <a:off x="2887290" y="4982236"/>
            <a:ext cx="350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Anémomètre et Girouette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4F52C3-3D03-4974-9A98-214DAAB7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36" y="2774253"/>
            <a:ext cx="3218687" cy="2067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830013C-6168-4A9D-B5BE-4C1043B1681D}"/>
              </a:ext>
            </a:extLst>
          </p:cNvPr>
          <p:cNvSpPr txBox="1"/>
          <p:nvPr/>
        </p:nvSpPr>
        <p:spPr>
          <a:xfrm>
            <a:off x="8797590" y="501544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Raspberry Py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9D77517-3EFD-480B-9DC2-DB740E049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8" y="2463495"/>
            <a:ext cx="2838619" cy="28386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17A2D7-5C21-4088-8A59-73E896148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2" y="4333569"/>
            <a:ext cx="2428875" cy="2857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62EF0B-CE51-4D4D-AF29-5D46A536B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1" y="2961003"/>
            <a:ext cx="3070578" cy="12954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3DF84E8-2950-44E0-BBC9-7FAA5362E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085" y="5726897"/>
            <a:ext cx="10006682" cy="101382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14272F7-6CFE-4582-B8EC-7A7F753C0204}"/>
              </a:ext>
            </a:extLst>
          </p:cNvPr>
          <p:cNvSpPr txBox="1"/>
          <p:nvPr/>
        </p:nvSpPr>
        <p:spPr>
          <a:xfrm>
            <a:off x="6595623" y="4804328"/>
            <a:ext cx="1754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Editeur de script NANO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EF889-EF5C-4069-A778-8A47A05EE33D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766650-9817-4AEF-B7E0-DC8BE95EFD27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118423-7431-4F7C-8CE4-F5E08F7E8CEB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8A3C3B-057A-4955-8EF7-5BD2B0C9D7CC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82FD0C-84E8-4FFC-A872-C0256762EE25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80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34D4412-4D23-4E4C-8DF8-9DEF35C9F668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3F5161E-FD0F-4650-8D38-F85FBC36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fr-FR" dirty="0"/>
              <a:t>Présentation des choix, avantages et inconvénients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58BF1C41-EFBB-40B0-91C2-DBEB81D9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97" y="2725548"/>
            <a:ext cx="2048161" cy="2067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631C816-01F2-4C14-B634-693BCDCDF437}"/>
              </a:ext>
            </a:extLst>
          </p:cNvPr>
          <p:cNvSpPr txBox="1"/>
          <p:nvPr/>
        </p:nvSpPr>
        <p:spPr>
          <a:xfrm>
            <a:off x="2887290" y="4982236"/>
            <a:ext cx="350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Anémomètre et Girouette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6882F5-016D-4619-9BD2-BDD9F091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36" y="2774253"/>
            <a:ext cx="3218687" cy="2067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793E7D-8D2C-4A57-BCD7-B3E69710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8" y="2463495"/>
            <a:ext cx="2838619" cy="28386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8DBF694-5291-43C9-BDE7-06712960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2" y="4333569"/>
            <a:ext cx="2428875" cy="2857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29C0C1-9C4A-4DCB-BBF6-9E2C22B2B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1" y="2961003"/>
            <a:ext cx="3070578" cy="1295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9382E5-628A-4B88-BC88-DFC9BCFAD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685" y="5599217"/>
            <a:ext cx="10006682" cy="10138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9551E7E-247B-40EA-8ED5-EEA9FEF1CEEA}"/>
              </a:ext>
            </a:extLst>
          </p:cNvPr>
          <p:cNvSpPr txBox="1"/>
          <p:nvPr/>
        </p:nvSpPr>
        <p:spPr>
          <a:xfrm>
            <a:off x="8797590" y="501544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Raspberry Py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8D4183-F146-431C-AA50-2441278278E3}"/>
              </a:ext>
            </a:extLst>
          </p:cNvPr>
          <p:cNvSpPr txBox="1"/>
          <p:nvPr/>
        </p:nvSpPr>
        <p:spPr>
          <a:xfrm>
            <a:off x="6595623" y="4804328"/>
            <a:ext cx="1754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Editeur de script NANO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6FFF76-BBC9-443E-9336-0D59E54A0DB0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666E94-BB30-4B17-A5DF-9A88F2540628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68D057D-23BD-4279-AA23-1A8F47A9AAAC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00295B0-46B3-4037-81A6-0E22CCCEC393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0D4800-ABA0-44F9-A4D6-3A7E45923F87}"/>
              </a:ext>
            </a:extLst>
          </p:cNvPr>
          <p:cNvSpPr/>
          <p:nvPr/>
        </p:nvSpPr>
        <p:spPr>
          <a:xfrm rot="5400000">
            <a:off x="-138767" y="431012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6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94BBE-758B-4898-B308-47B32616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06993"/>
            <a:ext cx="8761413" cy="706964"/>
          </a:xfrm>
        </p:spPr>
        <p:txBody>
          <a:bodyPr/>
          <a:lstStyle/>
          <a:p>
            <a:r>
              <a:rPr lang="fr-FR" dirty="0"/>
              <a:t>Diagrammes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0E5CE2-5419-45A0-B337-E59772E08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1926" y="2360437"/>
            <a:ext cx="4588147" cy="4497563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2B4689-6C29-4CF1-9D0B-6C01EBAF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" y="0"/>
            <a:ext cx="12169182" cy="61626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B38A67-1DC5-448E-BC15-CD7435AB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7128" cy="63436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194EEC-2655-4052-A7CF-1654ED39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2" y="0"/>
            <a:ext cx="12169182" cy="56797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570C3DA-C8C2-4B82-B771-F55C70BA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72" y="0"/>
            <a:ext cx="11764804" cy="6858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15FAC527-CE61-440B-998A-17592D8E7041}"/>
              </a:ext>
            </a:extLst>
          </p:cNvPr>
          <p:cNvSpPr/>
          <p:nvPr/>
        </p:nvSpPr>
        <p:spPr>
          <a:xfrm>
            <a:off x="22818" y="2360437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3F2C84-409D-47F3-99F6-0A379AD8C542}"/>
              </a:ext>
            </a:extLst>
          </p:cNvPr>
          <p:cNvSpPr/>
          <p:nvPr/>
        </p:nvSpPr>
        <p:spPr>
          <a:xfrm>
            <a:off x="3312695" y="1846087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053539-2AEE-48F5-8EBF-B19840106E9D}"/>
              </a:ext>
            </a:extLst>
          </p:cNvPr>
          <p:cNvSpPr/>
          <p:nvPr/>
        </p:nvSpPr>
        <p:spPr>
          <a:xfrm>
            <a:off x="3248526" y="618790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8A1DE0-E863-4DAC-8D87-E29319F52745}"/>
              </a:ext>
            </a:extLst>
          </p:cNvPr>
          <p:cNvSpPr/>
          <p:nvPr/>
        </p:nvSpPr>
        <p:spPr>
          <a:xfrm>
            <a:off x="84853" y="3949162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1037987-8A3B-480A-82E3-333725F1A1F7}"/>
              </a:ext>
            </a:extLst>
          </p:cNvPr>
          <p:cNvSpPr/>
          <p:nvPr/>
        </p:nvSpPr>
        <p:spPr>
          <a:xfrm>
            <a:off x="9642374" y="1583051"/>
            <a:ext cx="2117558" cy="3334717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9DF9907-353A-4596-A3FE-3BFA370A0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744" y="0"/>
            <a:ext cx="8075928" cy="6858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7EBB577-5762-43DF-B9E8-F74E84F2D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2701" y="1260474"/>
            <a:ext cx="8607222" cy="441837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E02839F-B572-4017-BB10-52C0B5DE6641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17053C-B14D-46B6-B3B0-BB8C0E286B4F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21C22-D2CD-4031-86D2-ECE45678CC63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3087D1-CF5D-463F-8586-1E67D984D708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A3EA4C-EA58-4308-973C-605827DC735A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A3E0DF-40D7-4C4E-8266-7211CBFDE8CB}"/>
              </a:ext>
            </a:extLst>
          </p:cNvPr>
          <p:cNvSpPr/>
          <p:nvPr/>
        </p:nvSpPr>
        <p:spPr>
          <a:xfrm rot="5400000">
            <a:off x="-138767" y="431012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854FBD-1684-4D2E-914E-3DDE9A9F393E}"/>
              </a:ext>
            </a:extLst>
          </p:cNvPr>
          <p:cNvSpPr/>
          <p:nvPr/>
        </p:nvSpPr>
        <p:spPr>
          <a:xfrm rot="5400000">
            <a:off x="-130048" y="534779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3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12416-A4D5-470D-8851-162FA575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interactions avec mon équipe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6BAA60-D9C3-45D8-9080-C870FCB4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43" y="-12155"/>
            <a:ext cx="9927599" cy="682670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2247B6D-FA99-4690-B899-119ADA3233E0}"/>
              </a:ext>
            </a:extLst>
          </p:cNvPr>
          <p:cNvSpPr/>
          <p:nvPr/>
        </p:nvSpPr>
        <p:spPr>
          <a:xfrm>
            <a:off x="8523837" y="2326378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248D1B3-C790-43D3-8EAA-C2113C3AD1C1}"/>
              </a:ext>
            </a:extLst>
          </p:cNvPr>
          <p:cNvSpPr/>
          <p:nvPr/>
        </p:nvSpPr>
        <p:spPr>
          <a:xfrm>
            <a:off x="1483816" y="1054990"/>
            <a:ext cx="2117201" cy="1976968"/>
          </a:xfrm>
          <a:prstGeom prst="ellipse">
            <a:avLst/>
          </a:prstGeom>
          <a:solidFill>
            <a:schemeClr val="accent3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9D8FC6D-DE60-46A2-9EB7-CA6E5495CFC7}"/>
              </a:ext>
            </a:extLst>
          </p:cNvPr>
          <p:cNvSpPr/>
          <p:nvPr/>
        </p:nvSpPr>
        <p:spPr>
          <a:xfrm>
            <a:off x="3601017" y="66506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53F19D-7024-4207-9355-CB6BDA16E8E1}"/>
              </a:ext>
            </a:extLst>
          </p:cNvPr>
          <p:cNvSpPr/>
          <p:nvPr/>
        </p:nvSpPr>
        <p:spPr>
          <a:xfrm>
            <a:off x="5878996" y="168628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AEDF589-8C0C-470E-89FD-ABB779BC5808}"/>
              </a:ext>
            </a:extLst>
          </p:cNvPr>
          <p:cNvSpPr/>
          <p:nvPr/>
        </p:nvSpPr>
        <p:spPr>
          <a:xfrm>
            <a:off x="7871355" y="248838"/>
            <a:ext cx="2117201" cy="1976968"/>
          </a:xfrm>
          <a:prstGeom prst="ellipse">
            <a:avLst/>
          </a:prstGeom>
          <a:solidFill>
            <a:srgbClr val="F747DE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D8712D-DC98-4AB2-AB7F-45DCBE668542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9730D6-C58F-44FF-89A1-1999C97E28B3}"/>
              </a:ext>
            </a:extLst>
          </p:cNvPr>
          <p:cNvSpPr/>
          <p:nvPr/>
        </p:nvSpPr>
        <p:spPr>
          <a:xfrm rot="5400000">
            <a:off x="-138767" y="13876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5EDD2-42FC-46C4-9F58-701831358F15}"/>
              </a:ext>
            </a:extLst>
          </p:cNvPr>
          <p:cNvSpPr/>
          <p:nvPr/>
        </p:nvSpPr>
        <p:spPr>
          <a:xfrm rot="5400000">
            <a:off x="-138767" y="117509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C20B5E-8C83-469B-B0A7-41C59BD95D38}"/>
              </a:ext>
            </a:extLst>
          </p:cNvPr>
          <p:cNvSpPr/>
          <p:nvPr/>
        </p:nvSpPr>
        <p:spPr>
          <a:xfrm rot="5400000">
            <a:off x="-138770" y="22114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76B006-929B-46EC-94C4-6462FA06C6C4}"/>
              </a:ext>
            </a:extLst>
          </p:cNvPr>
          <p:cNvSpPr/>
          <p:nvPr/>
        </p:nvSpPr>
        <p:spPr>
          <a:xfrm rot="5400000">
            <a:off x="-138770" y="3247757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DB4EFD-EBB4-47DB-9FB0-222BBBF04529}"/>
              </a:ext>
            </a:extLst>
          </p:cNvPr>
          <p:cNvSpPr/>
          <p:nvPr/>
        </p:nvSpPr>
        <p:spPr>
          <a:xfrm rot="5400000">
            <a:off x="-138767" y="431012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DBDB63-ACCB-4519-AE20-51AAE4698CFB}"/>
              </a:ext>
            </a:extLst>
          </p:cNvPr>
          <p:cNvSpPr/>
          <p:nvPr/>
        </p:nvSpPr>
        <p:spPr>
          <a:xfrm rot="5400000">
            <a:off x="-130048" y="5347795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DF33BCE-6EA9-46D3-83E2-B91D688E6170}"/>
              </a:ext>
            </a:extLst>
          </p:cNvPr>
          <p:cNvSpPr/>
          <p:nvPr/>
        </p:nvSpPr>
        <p:spPr>
          <a:xfrm rot="5400000">
            <a:off x="-138767" y="6384126"/>
            <a:ext cx="51816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AE2702F-88E0-40FA-AF02-A803C098B141}"/>
              </a:ext>
            </a:extLst>
          </p:cNvPr>
          <p:cNvSpPr/>
          <p:nvPr/>
        </p:nvSpPr>
        <p:spPr>
          <a:xfrm>
            <a:off x="6149340" y="5529855"/>
            <a:ext cx="1066800" cy="1154245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A6C0B5A-C7F2-4685-A791-64D0895932E6}"/>
              </a:ext>
            </a:extLst>
          </p:cNvPr>
          <p:cNvSpPr/>
          <p:nvPr/>
        </p:nvSpPr>
        <p:spPr>
          <a:xfrm>
            <a:off x="4839394" y="2552334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FFAD8-A191-4073-8AD1-4E90617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du projet et conclusion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D4D2981-262F-4FD7-98FA-774083996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4B22EB-9D15-4D8F-B3D6-A6C1EE9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779"/>
            <a:ext cx="12192000" cy="53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3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516</TotalTime>
  <Words>108</Words>
  <Application>Microsoft Office PowerPoint</Application>
  <PresentationFormat>Grand écran</PresentationFormat>
  <Paragraphs>22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Salle d’ions</vt:lpstr>
      <vt:lpstr>Revue de projet n°2 SFL5 Serre automatique système d’acquisition</vt:lpstr>
      <vt:lpstr>Sommaire</vt:lpstr>
      <vt:lpstr>Présentation du projet</vt:lpstr>
      <vt:lpstr>Mes responsabilités dans le projet </vt:lpstr>
      <vt:lpstr>Présentation matériel et logiciel. </vt:lpstr>
      <vt:lpstr>Présentation des choix, avantages et inconvénients</vt:lpstr>
      <vt:lpstr>Diagrammes</vt:lpstr>
      <vt:lpstr>Mes interactions avec mon équipe</vt:lpstr>
      <vt:lpstr>Evolution du projet et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Revue de projet n°2</dc:title>
  <dc:creator>Killian LABATTUT</dc:creator>
  <cp:lastModifiedBy>Black -Cap</cp:lastModifiedBy>
  <cp:revision>30</cp:revision>
  <dcterms:created xsi:type="dcterms:W3CDTF">2019-02-05T08:15:51Z</dcterms:created>
  <dcterms:modified xsi:type="dcterms:W3CDTF">2019-02-07T22:02:22Z</dcterms:modified>
</cp:coreProperties>
</file>